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78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72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37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1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18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03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89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43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3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17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09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27905-A264-4CAF-A6C2-54E249F151CB}" type="datetimeFigureOut">
              <a:rPr lang="ru-RU" smtClean="0"/>
              <a:t>чт,21.09.2023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57485-82E3-4DAC-B5F4-2821AF5E6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80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.png"/><Relationship Id="rId7" Type="http://schemas.openxmlformats.org/officeDocument/2006/relationships/image" Target="../media/image1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2.pn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325564"/>
          </a:xfrm>
        </p:spPr>
        <p:txBody>
          <a:bodyPr>
            <a:noAutofit/>
          </a:bodyPr>
          <a:lstStyle/>
          <a:p>
            <a:r>
              <a:rPr lang="ru-RU" sz="2133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21740" y="136525"/>
            <a:ext cx="9831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Старописьмянская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ООШ» МО «ЛМР» РТ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3342" t="11768"/>
          <a:stretch/>
        </p:blipFill>
        <p:spPr>
          <a:xfrm>
            <a:off x="9844613" y="92396"/>
            <a:ext cx="937260" cy="5517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735" y="69007"/>
            <a:ext cx="1130403" cy="49244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75" y="-20468"/>
            <a:ext cx="805192" cy="665159"/>
          </a:xfrm>
          <a:prstGeom prst="rect">
            <a:avLst/>
          </a:prstGeom>
        </p:spPr>
      </p:pic>
      <p:sp>
        <p:nvSpPr>
          <p:cNvPr id="12" name="AutoShape 6" descr="https://professzionalis-kozmetikumok.hu/wp-content/uploads/2016/07/kozmetikai-termek-biztonsagi-ertekeles-TID-CPNP.jp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04DBA5-1B12-4673-B94E-3B49A2FD12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1" y="973171"/>
            <a:ext cx="3616725" cy="27321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DF77AE-E7C5-457B-93F4-DCE97B209C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529" y="1083945"/>
            <a:ext cx="3212246" cy="26213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038D04-0FE3-40B9-809B-9A649F6295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408" y="1083945"/>
            <a:ext cx="3462528" cy="262137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F9AFCF8-6151-49E9-B6A5-3FE150BEE0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3" y="3926870"/>
            <a:ext cx="3616725" cy="273215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EBBC8C2-35BF-44D1-BD22-83348E1B83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644" y="4115418"/>
            <a:ext cx="3322292" cy="254360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0EB9426-6456-4F94-A2F8-A8CF5E3511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36" y="4076657"/>
            <a:ext cx="3462528" cy="262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22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Номер слайда 3"/>
          <p:cNvSpPr txBox="1">
            <a:spLocks/>
          </p:cNvSpPr>
          <p:nvPr/>
        </p:nvSpPr>
        <p:spPr>
          <a:xfrm>
            <a:off x="11546681" y="6441369"/>
            <a:ext cx="501985" cy="503799"/>
          </a:xfrm>
          <a:prstGeom prst="rect">
            <a:avLst/>
          </a:prstGeom>
        </p:spPr>
        <p:txBody>
          <a:bodyPr vert="horz" lIns="91435" tIns="45719" rIns="91435" bIns="45719" rtlCol="0" anchor="ctr"/>
          <a:lstStyle>
            <a:defPPr>
              <a:defRPr lang="ru-RU"/>
            </a:defPPr>
            <a:lvl1pPr marL="0" algn="r" defTabSz="91433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6" algn="l" defTabSz="91433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3" algn="l" defTabSz="91433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9" algn="l" defTabSz="91433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5" algn="l" defTabSz="91433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6" algn="l" defTabSz="91433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1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2" t="19763" r="13976" b="17438"/>
          <a:stretch/>
        </p:blipFill>
        <p:spPr>
          <a:xfrm>
            <a:off x="821527" y="71053"/>
            <a:ext cx="766642" cy="676728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1469084" y="561450"/>
            <a:ext cx="8494614" cy="770171"/>
          </a:xfrm>
        </p:spPr>
        <p:txBody>
          <a:bodyPr/>
          <a:lstStyle/>
          <a:p>
            <a:pPr defTabSz="1219170">
              <a:defRPr/>
            </a:pPr>
            <a:r>
              <a:rPr lang="ru-RU" sz="2400" b="1" dirty="0">
                <a:solidFill>
                  <a:srgbClr val="FF0000"/>
                </a:solidFill>
                <a:latin typeface="Arial"/>
              </a:rPr>
              <a:t>МБОУ «</a:t>
            </a:r>
            <a:r>
              <a:rPr lang="ru-RU" sz="2400" b="1" dirty="0" err="1">
                <a:solidFill>
                  <a:srgbClr val="FF0000"/>
                </a:solidFill>
                <a:latin typeface="Arial"/>
              </a:rPr>
              <a:t>Старописьмянская</a:t>
            </a:r>
            <a:r>
              <a:rPr lang="ru-RU" sz="2400" b="1" dirty="0">
                <a:solidFill>
                  <a:srgbClr val="FF0000"/>
                </a:solidFill>
                <a:latin typeface="Arial"/>
              </a:rPr>
              <a:t> ООШ»  МО «ЛМР»  РТ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9844613" y="92396"/>
            <a:ext cx="937260" cy="5517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735" y="69007"/>
            <a:ext cx="1130403" cy="4924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6A3618-9DB0-46A0-BA1B-50F0A7F4D0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03" y="1536193"/>
            <a:ext cx="3194731" cy="26212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EB182F-EFF0-40F8-92F6-0C33839BFC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83" y="1536192"/>
            <a:ext cx="3486485" cy="262128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EC5285-3882-417B-9C9D-93F7BF2460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370" y="1536192"/>
            <a:ext cx="3486485" cy="262128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6C9880B-498F-42DE-B5B0-93D3310594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83" y="4362043"/>
            <a:ext cx="3486485" cy="239572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29E1D67-71FD-41BA-86F4-12C9FEC663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03" y="4362043"/>
            <a:ext cx="3194731" cy="239572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83FACAD-BF26-48FE-897E-CF315F9E1F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483" y="4462271"/>
            <a:ext cx="3486485" cy="239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97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23</Words>
  <Application>Microsoft Office PowerPoint</Application>
  <PresentationFormat>Широкоэкранный</PresentationFormat>
  <Paragraphs>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Ильнур Газимзянов</dc:creator>
  <cp:lastModifiedBy>Admin</cp:lastModifiedBy>
  <cp:revision>7</cp:revision>
  <dcterms:created xsi:type="dcterms:W3CDTF">2023-09-07T14:50:22Z</dcterms:created>
  <dcterms:modified xsi:type="dcterms:W3CDTF">2023-09-21T06:34:04Z</dcterms:modified>
</cp:coreProperties>
</file>